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slideMasters/slideMaster60.xml" ContentType="application/vnd.openxmlformats-officedocument.presentationml.slideMaster+xml"/>
  <Override PartName="/ppt/slides/slide60.xml" ContentType="application/vnd.openxmlformats-officedocument.presentationml.slide+xml"/>
  <Override PartName="/ppt/slideMasters/slideMaster61.xml" ContentType="application/vnd.openxmlformats-officedocument.presentationml.slideMaster+xml"/>
  <Override PartName="/ppt/slides/slide6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</p:sldIdLst>
  <p:notesMasterIdLst>
    <p:notesMasterId r:id="rId63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notesMaster" Target="notesMasters/notesMaster1.xml"/><Relationship Id="rId64" Type="http://schemas.openxmlformats.org/officeDocument/2006/relationships/presProps" Target="presProps.xml"/><Relationship Id="rId65" Type="http://schemas.openxmlformats.org/officeDocument/2006/relationships/viewProps" Target="viewProps.xml"/><Relationship Id="rId66" Type="http://schemas.openxmlformats.org/officeDocument/2006/relationships/theme" Target="theme/theme1.xml"/><Relationship Id="rId6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5.xml"/>
		</Relationships>
</file>

<file path=ppt/notesSlides/_rels/notesSlide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6.xml"/>
		</Relationships>
</file>

<file path=ppt/notesSlides/_rels/notesSlide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7.xml"/>
		</Relationships>
</file>

<file path=ppt/notesSlides/_rels/notesSlide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8.xml"/>
		</Relationships>
</file>

<file path=ppt/notesSlides/_rels/notesSlide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9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0.xml"/>
		</Relationships>
</file>

<file path=ppt/notesSlides/_rels/notesSlide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1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61</Slides>
  <Notes>61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Rodrigo Alvarez</dc:creator>
  <cp:lastModifiedBy>Rodrigo Alvarez</cp:lastModifiedBy>
  <cp:revision>1</cp:revision>
  <dcterms:created xsi:type="dcterms:W3CDTF">2024-12-06T10:00:26Z</dcterms:created>
  <dcterms:modified xsi:type="dcterms:W3CDTF">2024-12-06T10:00:26Z</dcterms:modified>
</cp:coreProperties>
</file>